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35" r:id="rId13"/>
    <p:sldId id="328" r:id="rId14"/>
    <p:sldId id="329" r:id="rId15"/>
    <p:sldId id="327" r:id="rId16"/>
    <p:sldId id="333" r:id="rId17"/>
    <p:sldId id="332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94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166812" y="5332524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Renderer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local</a:t>
            </a:r>
            <a:r>
              <a:rPr lang="de-DE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939963" y="5332525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Redner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pathtracing</a:t>
            </a:r>
            <a:r>
              <a:rPr lang="de-DE" dirty="0"/>
              <a:t>)</a:t>
            </a:r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42F24298-F03C-43D8-A495-709984FE4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" y="1202310"/>
            <a:ext cx="3985450" cy="3985450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22295690-4D5D-430C-8166-7A9A16FB97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9962" y="1202309"/>
            <a:ext cx="3985451" cy="39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 flipV="1">
            <a:off x="3581400" y="1914664"/>
            <a:ext cx="1045029" cy="35835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565955" y="5498246"/>
            <a:ext cx="28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9" name="Grafik 8" descr="Ein Bild, das drinnen, weiß, Küche, schwarz enthält.&#10;&#10;Automatisch generierte Beschreibung">
            <a:extLst>
              <a:ext uri="{FF2B5EF4-FFF2-40B4-BE49-F238E27FC236}">
                <a16:creationId xmlns:a16="http://schemas.microsoft.com/office/drawing/2014/main" id="{4771D6C2-B7F6-4ABF-A225-CD1086C2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27" y="1202309"/>
            <a:ext cx="3985448" cy="3985448"/>
          </a:xfrm>
          <a:prstGeom prst="rect">
            <a:avLst/>
          </a:prstGeom>
        </p:spPr>
      </p:pic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 flipV="1">
            <a:off x="3581400" y="1914664"/>
            <a:ext cx="1045029" cy="358358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95850" y="4620154"/>
            <a:ext cx="6104025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4038600" y="1197166"/>
            <a:ext cx="6961275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95525" y="1197167"/>
            <a:ext cx="4718902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1422400" y="4620154"/>
            <a:ext cx="5592027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3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 in Redner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100E5-9C8D-4FCE-B397-BC5EB189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derivates</a:t>
            </a:r>
            <a:r>
              <a:rPr lang="de-DE" dirty="0"/>
              <a:t> in C++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derivatives </a:t>
            </a:r>
            <a:r>
              <a:rPr lang="de-DE" dirty="0" err="1"/>
              <a:t>work</a:t>
            </a:r>
            <a:r>
              <a:rPr lang="de-DE" dirty="0"/>
              <a:t> (material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renderings</a:t>
            </a:r>
            <a:r>
              <a:rPr lang="de-DE" dirty="0"/>
              <a:t>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356B12C8-ED59-44FB-A5AE-D88F52635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8335" y="1003217"/>
            <a:ext cx="10226852" cy="511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en-US" dirty="0"/>
              <a:t>–</a:t>
            </a:r>
            <a:r>
              <a:rPr lang="de-DE" dirty="0"/>
              <a:t> </a:t>
            </a:r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Flowchart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Training and </a:t>
            </a:r>
            <a:r>
              <a:rPr lang="de-DE" dirty="0" err="1"/>
              <a:t>Inference</a:t>
            </a:r>
            <a:r>
              <a:rPr lang="de-DE" dirty="0"/>
              <a:t> (</a:t>
            </a:r>
            <a:r>
              <a:rPr lang="de-DE" dirty="0" err="1"/>
              <a:t>images</a:t>
            </a:r>
            <a:r>
              <a:rPr lang="de-DE" dirty="0"/>
              <a:t>, SVBRDF,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preparation</a:t>
            </a:r>
            <a:r>
              <a:rPr lang="de-DE" dirty="0"/>
              <a:t>, u-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decoder</a:t>
            </a:r>
            <a:r>
              <a:rPr lang="de-DE" dirty="0"/>
              <a:t>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renderers</a:t>
            </a:r>
            <a:r>
              <a:rPr lang="de-DE" dirty="0"/>
              <a:t> [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/</a:t>
            </a:r>
            <a:r>
              <a:rPr lang="de-DE" dirty="0" err="1"/>
              <a:t>pathtracing</a:t>
            </a:r>
            <a:r>
              <a:rPr lang="de-DE" dirty="0"/>
              <a:t>]))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519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re-implementation</a:t>
            </a:r>
            <a:endParaRPr lang="de-DE" dirty="0"/>
          </a:p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re-implementation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pathtracing</a:t>
            </a:r>
            <a:endParaRPr lang="de-DE" dirty="0"/>
          </a:p>
          <a:p>
            <a:r>
              <a:rPr lang="de-DE" dirty="0"/>
              <a:t>Quantitative </a:t>
            </a:r>
            <a:r>
              <a:rPr lang="de-DE" dirty="0" err="1"/>
              <a:t>comparison</a:t>
            </a:r>
            <a:r>
              <a:rPr lang="de-DE" dirty="0"/>
              <a:t> (</a:t>
            </a:r>
            <a:r>
              <a:rPr lang="de-DE" dirty="0" err="1"/>
              <a:t>training</a:t>
            </a:r>
            <a:r>
              <a:rPr lang="de-DE" dirty="0"/>
              <a:t> time,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)</a:t>
            </a:r>
          </a:p>
          <a:p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all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Videos </a:t>
            </a:r>
            <a:r>
              <a:rPr lang="de-DE"/>
              <a:t>/ (interactive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Training time</a:t>
            </a:r>
          </a:p>
          <a:p>
            <a:r>
              <a:rPr lang="de-DE" dirty="0" err="1"/>
              <a:t>Correlated</a:t>
            </a:r>
            <a:r>
              <a:rPr lang="de-DE" dirty="0"/>
              <a:t> feature </a:t>
            </a:r>
            <a:r>
              <a:rPr lang="de-DE" dirty="0" err="1"/>
              <a:t>maps</a:t>
            </a:r>
            <a:endParaRPr lang="de-DE" dirty="0"/>
          </a:p>
          <a:p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 err="1"/>
              <a:t>Optimized</a:t>
            </a:r>
            <a:r>
              <a:rPr lang="de-DE" dirty="0"/>
              <a:t> C++ </a:t>
            </a:r>
            <a:r>
              <a:rPr lang="de-DE" dirty="0" err="1"/>
              <a:t>implementation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04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Breitbild</PresentationFormat>
  <Paragraphs>164</Paragraphs>
  <Slides>17</Slides>
  <Notes>5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Consolas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Algorithm – Renderer Output</vt:lpstr>
      <vt:lpstr>Algorithm – Renderer Output</vt:lpstr>
      <vt:lpstr>Algorithm – Patch Sampling in Redner</vt:lpstr>
      <vt:lpstr>Algorithm – Inference</vt:lpstr>
      <vt:lpstr>Results</vt:lpstr>
      <vt:lpstr>Limitations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Markus Worchel</cp:lastModifiedBy>
  <cp:revision>896</cp:revision>
  <dcterms:created xsi:type="dcterms:W3CDTF">2016-02-12T16:33:03Z</dcterms:created>
  <dcterms:modified xsi:type="dcterms:W3CDTF">2020-02-23T14:09:29Z</dcterms:modified>
</cp:coreProperties>
</file>